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ppt/notesSlides/notesSlide12.xml" ContentType="application/vnd.openxmlformats-officedocument.presentationml.notes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jpeg" ContentType="image/jpeg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58" r:id="rId19"/>
    <p:sldId id="263" r:id="rId20"/>
    <p:sldId id="292" r:id="rId21"/>
    <p:sldId id="267" r:id="rId22"/>
    <p:sldId id="257" r:id="rId23"/>
    <p:sldId id="290" r:id="rId24"/>
    <p:sldId id="259" r:id="rId25"/>
    <p:sldId id="289" r:id="rId26"/>
    <p:sldId id="268" r:id="rId27"/>
    <p:sldId id="265" r:id="rId28"/>
    <p:sldId id="260" r:id="rId29"/>
    <p:sldId id="286" r:id="rId30"/>
    <p:sldId id="266" r:id="rId31"/>
    <p:sldId id="287" r:id="rId32"/>
    <p:sldId id="288" r:id="rId33"/>
    <p:sldId id="291" r:id="rId34"/>
    <p:sldId id="293" r:id="rId35"/>
    <p:sldId id="262" r:id="rId36"/>
    <p:sldId id="294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F703E-3214-B443-869F-5BA65D21560F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30CDE-9BB4-DB4A-A672-2B9C145AE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0CDE-9BB4-DB4A-A672-2B9C145AEC2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151EA-B74B-2A46-BF7B-575752120787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E5C59-77ED-BB4B-B03F-01D8EEA29F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Adjetivos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atlético(a</a:t>
            </a:r>
            <a:r>
              <a:rPr lang="en-US" dirty="0" smtClean="0"/>
              <a:t>)	</a:t>
            </a:r>
            <a:r>
              <a:rPr lang="en-US" dirty="0" err="1" smtClean="0"/>
              <a:t>y</a:t>
            </a:r>
            <a:r>
              <a:rPr lang="en-US" dirty="0" smtClean="0"/>
              <a:t>  </a:t>
            </a:r>
            <a:r>
              <a:rPr lang="en-US" dirty="0" err="1" smtClean="0"/>
              <a:t>fuerte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Las </a:t>
            </a:r>
            <a:r>
              <a:rPr lang="en-US" dirty="0" err="1" smtClean="0"/>
              <a:t>hermanas</a:t>
            </a:r>
            <a:r>
              <a:rPr lang="en-US" dirty="0" smtClean="0"/>
              <a:t> Williams son </a:t>
            </a:r>
            <a:r>
              <a:rPr lang="en-US" dirty="0" err="1" smtClean="0">
                <a:solidFill>
                  <a:srgbClr val="FF0000"/>
                </a:solidFill>
              </a:rPr>
              <a:t>atléticas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también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fuertes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676400"/>
            <a:ext cx="5080000" cy="3365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5449" y="2072040"/>
            <a:ext cx="15240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gracioso(a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>
            <a:normAutofit fontScale="92500" lnSpcReduction="10000"/>
          </a:bodyPr>
          <a:lstStyle/>
          <a:p>
            <a:r>
              <a:rPr lang="es-ES_tradnl" dirty="0" smtClean="0"/>
              <a:t>Los </a:t>
            </a:r>
            <a:r>
              <a:rPr lang="es-ES_tradnl" dirty="0" err="1" smtClean="0"/>
              <a:t>comedientes</a:t>
            </a:r>
            <a:r>
              <a:rPr lang="es-ES_tradnl" dirty="0" smtClean="0"/>
              <a:t>, como George </a:t>
            </a:r>
            <a:r>
              <a:rPr lang="es-ES_tradnl" dirty="0" err="1" smtClean="0"/>
              <a:t>Lopez</a:t>
            </a:r>
            <a:r>
              <a:rPr lang="es-ES_tradnl" dirty="0" smtClean="0"/>
              <a:t>, son </a:t>
            </a:r>
            <a:r>
              <a:rPr lang="es-ES_tradnl" dirty="0" smtClean="0">
                <a:solidFill>
                  <a:srgbClr val="FF0000"/>
                </a:solidFill>
              </a:rPr>
              <a:t>graciosos</a:t>
            </a:r>
            <a:r>
              <a:rPr lang="es-ES_tradnl" dirty="0" smtClean="0"/>
              <a:t>.</a:t>
            </a:r>
            <a:endParaRPr lang="es-ES_trad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417638"/>
            <a:ext cx="3953968" cy="3632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guapo(a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Rihanna</a:t>
            </a:r>
            <a:r>
              <a:rPr lang="es-ES_tradnl" dirty="0" smtClean="0"/>
              <a:t> es una mujer </a:t>
            </a:r>
            <a:r>
              <a:rPr lang="es-ES_tradnl" dirty="0" smtClean="0">
                <a:solidFill>
                  <a:srgbClr val="FF0000"/>
                </a:solidFill>
              </a:rPr>
              <a:t>guapa</a:t>
            </a:r>
            <a:r>
              <a:rPr lang="es-ES_tradnl" dirty="0" smtClean="0"/>
              <a:t>, ¿no?</a:t>
            </a:r>
            <a:endParaRPr lang="es-ES_tradnl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627038"/>
            <a:ext cx="3302000" cy="3706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perezoso(a</a:t>
            </a:r>
            <a:r>
              <a:rPr lang="en-US" dirty="0" smtClean="0"/>
              <a:t>)		</a:t>
            </a:r>
            <a:r>
              <a:rPr lang="en-US" dirty="0" err="1" smtClean="0"/>
              <a:t>trabajador(a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>
            <a:normAutofit fontScale="92500" lnSpcReduction="10000"/>
          </a:bodyPr>
          <a:lstStyle/>
          <a:p>
            <a:r>
              <a:rPr lang="es-ES_tradnl" dirty="0" smtClean="0"/>
              <a:t>Presidente Obama es muy </a:t>
            </a:r>
            <a:r>
              <a:rPr lang="es-ES_tradnl" dirty="0" smtClean="0">
                <a:solidFill>
                  <a:srgbClr val="FF0000"/>
                </a:solidFill>
              </a:rPr>
              <a:t>trabajador</a:t>
            </a:r>
            <a:r>
              <a:rPr lang="es-ES_tradnl" dirty="0" smtClean="0"/>
              <a:t>; </a:t>
            </a:r>
            <a:r>
              <a:rPr lang="es-ES_tradnl" dirty="0" smtClean="0">
                <a:solidFill>
                  <a:srgbClr val="0000FF"/>
                </a:solidFill>
              </a:rPr>
              <a:t>no</a:t>
            </a:r>
            <a:r>
              <a:rPr lang="es-ES_tradnl" dirty="0" smtClean="0"/>
              <a:t> es </a:t>
            </a:r>
            <a:r>
              <a:rPr lang="es-ES_tradnl" dirty="0" smtClean="0">
                <a:solidFill>
                  <a:srgbClr val="FF0000"/>
                </a:solidFill>
              </a:rPr>
              <a:t>perezoso</a:t>
            </a:r>
            <a:r>
              <a:rPr lang="es-ES_tradnl" dirty="0" smtClean="0"/>
              <a:t>.</a:t>
            </a:r>
            <a:endParaRPr lang="es-ES_trad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417638"/>
            <a:ext cx="3810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aburrido(a</a:t>
            </a:r>
            <a:r>
              <a:rPr lang="en-US" dirty="0" smtClean="0"/>
              <a:t>)		</a:t>
            </a:r>
            <a:r>
              <a:rPr lang="en-US" dirty="0" err="1" smtClean="0"/>
              <a:t>activo(a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>
            <a:normAutofit/>
          </a:bodyPr>
          <a:lstStyle/>
          <a:p>
            <a:r>
              <a:rPr lang="es-ES_tradnl" dirty="0" smtClean="0"/>
              <a:t>Un niño </a:t>
            </a:r>
            <a:r>
              <a:rPr lang="es-ES_tradnl" dirty="0" smtClean="0">
                <a:solidFill>
                  <a:srgbClr val="FF0000"/>
                </a:solidFill>
              </a:rPr>
              <a:t>aburrido</a:t>
            </a:r>
            <a:r>
              <a:rPr lang="es-ES_tradnl" dirty="0" smtClean="0"/>
              <a:t> </a:t>
            </a:r>
            <a:r>
              <a:rPr lang="es-ES_tradnl" dirty="0" smtClean="0">
                <a:solidFill>
                  <a:srgbClr val="0000FF"/>
                </a:solidFill>
              </a:rPr>
              <a:t>no</a:t>
            </a:r>
            <a:r>
              <a:rPr lang="es-ES_tradnl" dirty="0" smtClean="0"/>
              <a:t> es </a:t>
            </a:r>
            <a:r>
              <a:rPr lang="es-ES_tradnl" dirty="0" smtClean="0">
                <a:solidFill>
                  <a:srgbClr val="FF0000"/>
                </a:solidFill>
              </a:rPr>
              <a:t>activo</a:t>
            </a:r>
            <a:r>
              <a:rPr lang="es-ES_tradnl" dirty="0" smtClean="0"/>
              <a:t>.</a:t>
            </a:r>
            <a:endParaRPr lang="es-ES_tradnl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52600"/>
            <a:ext cx="3175000" cy="299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100" y="1752600"/>
            <a:ext cx="3086100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antipático(a</a:t>
            </a:r>
            <a:r>
              <a:rPr lang="en-US" dirty="0" smtClean="0"/>
              <a:t>)		</a:t>
            </a:r>
            <a:r>
              <a:rPr lang="en-US" dirty="0" err="1" smtClean="0"/>
              <a:t>simpático(a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>
            <a:normAutofit fontScale="92500" lnSpcReduction="10000"/>
          </a:bodyPr>
          <a:lstStyle/>
          <a:p>
            <a:r>
              <a:rPr lang="es-ES_tradnl" dirty="0" smtClean="0"/>
              <a:t>En el mundo, hay personas </a:t>
            </a:r>
            <a:r>
              <a:rPr lang="es-ES_tradnl" dirty="0" smtClean="0">
                <a:solidFill>
                  <a:srgbClr val="FF0000"/>
                </a:solidFill>
              </a:rPr>
              <a:t>antipáticas</a:t>
            </a:r>
            <a:r>
              <a:rPr lang="es-ES_tradnl" dirty="0" smtClean="0"/>
              <a:t> y también personas </a:t>
            </a:r>
            <a:r>
              <a:rPr lang="es-ES_tradnl" dirty="0" smtClean="0">
                <a:solidFill>
                  <a:srgbClr val="FF0000"/>
                </a:solidFill>
              </a:rPr>
              <a:t>simpáticas</a:t>
            </a:r>
            <a:r>
              <a:rPr lang="es-ES_tradnl" dirty="0" smtClean="0"/>
              <a:t>.</a:t>
            </a:r>
            <a:endParaRPr lang="es-ES_tradnl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238" y="1906940"/>
            <a:ext cx="3289300" cy="2463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060" y="1676400"/>
            <a:ext cx="2387600" cy="340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eres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295400"/>
          </a:xfrm>
        </p:spPr>
        <p:txBody>
          <a:bodyPr/>
          <a:lstStyle/>
          <a:p>
            <a:r>
              <a:rPr lang="en-US" dirty="0" smtClean="0"/>
              <a:t>“¿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eres</a:t>
            </a:r>
            <a:r>
              <a:rPr lang="en-US" dirty="0" smtClean="0"/>
              <a:t>?” = </a:t>
            </a:r>
            <a:r>
              <a:rPr lang="en-US" i="1" dirty="0" smtClean="0"/>
              <a:t>What are you like?</a:t>
            </a:r>
            <a:endParaRPr lang="en-US" i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943100"/>
            <a:ext cx="82296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“Soy….” = </a:t>
            </a: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lang="en-US" sz="3200" i="1" dirty="0" smtClean="0"/>
              <a:t>’</a:t>
            </a:r>
            <a:r>
              <a:rPr lang="en-US" sz="3200" i="1" dirty="0" err="1" smtClean="0"/>
              <a:t>m</a:t>
            </a:r>
            <a:r>
              <a:rPr lang="en-US" sz="3200" i="1" dirty="0" smtClean="0"/>
              <a:t>….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3429000"/>
            <a:ext cx="8229600" cy="2247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3200" dirty="0" smtClean="0"/>
              <a:t>Choose 3 adjectives to write a statement describing yourself.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3200" dirty="0" smtClean="0"/>
              <a:t>Be sure to change the ending of the adjective to reflect if you are male or female.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2057400"/>
            <a:ext cx="82296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“¿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él/ella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?” = </a:t>
            </a: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he/she like?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3200" dirty="0" smtClean="0"/>
              <a:t>“</a:t>
            </a:r>
            <a:r>
              <a:rPr lang="en-US" sz="3200" dirty="0" err="1" smtClean="0"/>
              <a:t>Él</a:t>
            </a:r>
            <a:r>
              <a:rPr lang="en-US" sz="3200" dirty="0" smtClean="0"/>
              <a:t>/Ella </a:t>
            </a:r>
            <a:r>
              <a:rPr lang="en-US" sz="3200" dirty="0" err="1" smtClean="0"/>
              <a:t>es</a:t>
            </a:r>
            <a:r>
              <a:rPr lang="en-US" sz="3200" dirty="0" smtClean="0"/>
              <a:t>…” = </a:t>
            </a:r>
            <a:r>
              <a:rPr lang="en-US" sz="3200" i="1" dirty="0" smtClean="0"/>
              <a:t>He/She is….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mejor</a:t>
            </a:r>
            <a:r>
              <a:rPr lang="en-US" dirty="0" smtClean="0"/>
              <a:t> </a:t>
            </a:r>
            <a:r>
              <a:rPr lang="en-US" dirty="0" err="1" smtClean="0"/>
              <a:t>amigo(a</a:t>
            </a:r>
            <a:r>
              <a:rPr lang="en-US" dirty="0" smtClean="0"/>
              <a:t>)?</a:t>
            </a:r>
            <a:br>
              <a:rPr lang="en-US" dirty="0" smtClean="0"/>
            </a:br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novio(a</a:t>
            </a:r>
            <a:r>
              <a:rPr lang="en-US" dirty="0" smtClean="0"/>
              <a:t>)?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3714750"/>
            <a:ext cx="8229600" cy="25336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3200" dirty="0" smtClean="0"/>
              <a:t>Choose 3 adjectives to write a statement describing your best friend or boyfriend/girlfriend.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3200" dirty="0" smtClean="0"/>
              <a:t>Be sure to change the ending of the adjective to reflect if the person is male or female.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ocupaciones</a:t>
            </a:r>
            <a:r>
              <a:rPr lang="en-US" b="1" dirty="0" smtClean="0"/>
              <a:t>: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mago</a:t>
            </a:r>
            <a:r>
              <a:rPr lang="en-US" dirty="0" smtClean="0"/>
              <a:t>/a – magician</a:t>
            </a:r>
          </a:p>
          <a:p>
            <a:pPr>
              <a:buNone/>
            </a:pPr>
            <a:r>
              <a:rPr lang="en-US" dirty="0" err="1" smtClean="0"/>
              <a:t>músico</a:t>
            </a:r>
            <a:r>
              <a:rPr lang="en-US" dirty="0" smtClean="0"/>
              <a:t>/a - musician</a:t>
            </a:r>
          </a:p>
          <a:p>
            <a:pPr>
              <a:buNone/>
            </a:pPr>
            <a:r>
              <a:rPr lang="en-US" dirty="0" err="1" smtClean="0"/>
              <a:t>cantante</a:t>
            </a:r>
            <a:r>
              <a:rPr lang="en-US" dirty="0" smtClean="0"/>
              <a:t> – singer</a:t>
            </a:r>
          </a:p>
          <a:p>
            <a:pPr>
              <a:buNone/>
            </a:pPr>
            <a:r>
              <a:rPr lang="en-US" dirty="0" err="1" smtClean="0"/>
              <a:t>actor(m)/actriz(f</a:t>
            </a:r>
            <a:r>
              <a:rPr lang="en-US" dirty="0" smtClean="0"/>
              <a:t>) – actor/actress</a:t>
            </a:r>
          </a:p>
          <a:p>
            <a:pPr>
              <a:buNone/>
            </a:pPr>
            <a:r>
              <a:rPr lang="es-ES_tradnl" dirty="0" smtClean="0"/>
              <a:t>atleta</a:t>
            </a:r>
            <a:r>
              <a:rPr lang="en-US" dirty="0" smtClean="0"/>
              <a:t> (</a:t>
            </a:r>
            <a:r>
              <a:rPr lang="en-US" dirty="0" err="1" smtClean="0"/>
              <a:t>m+f</a:t>
            </a:r>
            <a:r>
              <a:rPr lang="en-US" dirty="0" smtClean="0"/>
              <a:t>) – athlete</a:t>
            </a:r>
          </a:p>
          <a:p>
            <a:pPr>
              <a:buNone/>
            </a:pPr>
            <a:r>
              <a:rPr lang="en-US" dirty="0" err="1" smtClean="0"/>
              <a:t>c</a:t>
            </a:r>
            <a:r>
              <a:rPr lang="en-US" smtClean="0"/>
              <a:t>omediente</a:t>
            </a:r>
            <a:r>
              <a:rPr lang="en-US" dirty="0" smtClean="0"/>
              <a:t> - comedian</a:t>
            </a:r>
          </a:p>
          <a:p>
            <a:pPr>
              <a:buNone/>
            </a:pPr>
            <a:r>
              <a:rPr lang="en-US" dirty="0" err="1" smtClean="0"/>
              <a:t>presidente</a:t>
            </a:r>
            <a:r>
              <a:rPr lang="en-US" dirty="0" smtClean="0"/>
              <a:t> - president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cantante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572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muchacho(a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855857"/>
            <a:ext cx="6159500" cy="4191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3951357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 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pelirrojo(a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muchacho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pelirrojo</a:t>
            </a:r>
            <a:r>
              <a:rPr lang="en-US" dirty="0" smtClean="0"/>
              <a:t>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</a:t>
            </a:r>
            <a:r>
              <a:rPr lang="en-US" dirty="0" err="1" smtClean="0"/>
              <a:t>rojo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828800"/>
            <a:ext cx="270510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actor/</a:t>
            </a:r>
            <a:r>
              <a:rPr lang="en-US" sz="4000" b="1" dirty="0" err="1" smtClean="0">
                <a:solidFill>
                  <a:schemeClr val="tx1"/>
                </a:solidFill>
              </a:rPr>
              <a:t>actriz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572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muchacho(a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951357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 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258957"/>
            <a:ext cx="4038600" cy="538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3951357"/>
            <a:ext cx="66294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243471"/>
            <a:ext cx="32004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actor/</a:t>
            </a:r>
            <a:r>
              <a:rPr lang="en-US" sz="4000" b="1" dirty="0" err="1" smtClean="0">
                <a:solidFill>
                  <a:schemeClr val="tx1"/>
                </a:solidFill>
              </a:rPr>
              <a:t>actriz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70845" y="0"/>
            <a:ext cx="8229600" cy="1143000"/>
          </a:xfrm>
        </p:spPr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400" y="2046357"/>
            <a:ext cx="5080000" cy="381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2535585"/>
            <a:ext cx="32004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muchacho(a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8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1589157"/>
            <a:ext cx="5905500" cy="4724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3243471"/>
            <a:ext cx="14478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mago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29718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muchacho(a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951357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 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29718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cantante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hombre/</a:t>
            </a:r>
            <a:r>
              <a:rPr lang="en-US" sz="4000" b="1" dirty="0" err="1" smtClean="0">
                <a:solidFill>
                  <a:schemeClr val="tx1"/>
                </a:solidFill>
              </a:rPr>
              <a:t>mujer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951357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 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417638"/>
            <a:ext cx="3810000" cy="5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27432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actor/</a:t>
            </a:r>
            <a:r>
              <a:rPr lang="en-US" sz="4000" b="1" dirty="0" err="1" smtClean="0">
                <a:solidFill>
                  <a:schemeClr val="tx1"/>
                </a:solidFill>
              </a:rPr>
              <a:t>actriz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70845" y="0"/>
            <a:ext cx="8229600" cy="1143000"/>
          </a:xfrm>
        </p:spPr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39624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muchacho(a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951357"/>
            <a:ext cx="4805632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 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632" y="990600"/>
            <a:ext cx="4202287" cy="6360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cantante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hombre/</a:t>
            </a:r>
            <a:r>
              <a:rPr lang="en-US" sz="4000" b="1" dirty="0" err="1" smtClean="0">
                <a:solidFill>
                  <a:schemeClr val="tx1"/>
                </a:solidFill>
              </a:rPr>
              <a:t>mujer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951357"/>
            <a:ext cx="6477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113185"/>
            <a:ext cx="4196699" cy="5744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actor/</a:t>
            </a:r>
            <a:r>
              <a:rPr lang="en-US" sz="4000" b="1" dirty="0" err="1" smtClean="0">
                <a:solidFill>
                  <a:schemeClr val="tx1"/>
                </a:solidFill>
              </a:rPr>
              <a:t>actriz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70845" y="0"/>
            <a:ext cx="8229600" cy="1143000"/>
          </a:xfrm>
        </p:spPr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51054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muchacho(a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951357"/>
            <a:ext cx="54102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_______ 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143000"/>
            <a:ext cx="3810000" cy="5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presidente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hombre/</a:t>
            </a:r>
            <a:r>
              <a:rPr lang="en-US" sz="4000" b="1" dirty="0" err="1" smtClean="0">
                <a:solidFill>
                  <a:schemeClr val="tx1"/>
                </a:solidFill>
              </a:rPr>
              <a:t>mujer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951357"/>
            <a:ext cx="6477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417638"/>
            <a:ext cx="3810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3951357"/>
            <a:ext cx="58674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_______ 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243471"/>
            <a:ext cx="16764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atleta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70845" y="0"/>
            <a:ext cx="8229600" cy="1143000"/>
          </a:xfrm>
        </p:spPr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50292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hombre/</a:t>
            </a:r>
            <a:r>
              <a:rPr lang="en-US" sz="4000" b="1" dirty="0" err="1" smtClean="0">
                <a:solidFill>
                  <a:schemeClr val="tx1"/>
                </a:solidFill>
              </a:rPr>
              <a:t>mujer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334601"/>
            <a:ext cx="754380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8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actor/</a:t>
            </a:r>
            <a:r>
              <a:rPr lang="en-US" sz="4000" b="1" dirty="0" err="1" smtClean="0">
                <a:solidFill>
                  <a:schemeClr val="tx1"/>
                </a:solidFill>
              </a:rPr>
              <a:t>actriz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hombre/</a:t>
            </a:r>
            <a:r>
              <a:rPr lang="en-US" sz="4000" b="1" dirty="0" err="1" smtClean="0">
                <a:solidFill>
                  <a:schemeClr val="tx1"/>
                </a:solidFill>
              </a:rPr>
              <a:t>mujer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951357"/>
            <a:ext cx="6477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735007"/>
            <a:ext cx="3380581" cy="443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moreno(a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muchacha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morena</a:t>
            </a:r>
            <a:r>
              <a:rPr lang="en-US" dirty="0" smtClean="0"/>
              <a:t>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</a:t>
            </a:r>
            <a:r>
              <a:rPr lang="en-US" dirty="0" err="1" smtClean="0"/>
              <a:t>oscuro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905000"/>
            <a:ext cx="4089485" cy="262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cantante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572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hombre/</a:t>
            </a:r>
            <a:r>
              <a:rPr lang="en-US" sz="4000" b="1" dirty="0" err="1" smtClean="0">
                <a:solidFill>
                  <a:schemeClr val="tx1"/>
                </a:solidFill>
              </a:rPr>
              <a:t>mujer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951357"/>
            <a:ext cx="5181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 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1417638"/>
            <a:ext cx="3289851" cy="4392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atleta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hombre/</a:t>
            </a:r>
            <a:r>
              <a:rPr lang="en-US" sz="4000" b="1" dirty="0" err="1" smtClean="0">
                <a:solidFill>
                  <a:schemeClr val="tx1"/>
                </a:solidFill>
              </a:rPr>
              <a:t>mujer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951357"/>
            <a:ext cx="6477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349" y="1917414"/>
            <a:ext cx="3651302" cy="4559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actor/</a:t>
            </a:r>
            <a:r>
              <a:rPr lang="en-US" sz="4000" b="1" dirty="0" err="1" smtClean="0">
                <a:solidFill>
                  <a:schemeClr val="tx1"/>
                </a:solidFill>
              </a:rPr>
              <a:t>actriz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muchacho(a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951357"/>
            <a:ext cx="6477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618" y="1417638"/>
            <a:ext cx="3996182" cy="531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músico(a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muchacho(a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951357"/>
            <a:ext cx="6477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863035"/>
            <a:ext cx="5866072" cy="4176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comediente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h</a:t>
            </a:r>
            <a:r>
              <a:rPr lang="en-US" sz="4000" b="1" dirty="0" smtClean="0">
                <a:solidFill>
                  <a:schemeClr val="tx1"/>
                </a:solidFill>
              </a:rPr>
              <a:t>ombre/</a:t>
            </a:r>
            <a:r>
              <a:rPr lang="en-US" sz="4000" b="1" dirty="0" err="1" smtClean="0">
                <a:solidFill>
                  <a:schemeClr val="tx1"/>
                </a:solidFill>
              </a:rPr>
              <a:t>mujer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951357"/>
            <a:ext cx="64770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905000"/>
            <a:ext cx="3953968" cy="3632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243471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estudiante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70845" y="0"/>
            <a:ext cx="8229600" cy="1143000"/>
          </a:xfrm>
        </p:spPr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535585"/>
            <a:ext cx="40386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muchacho(a</a:t>
            </a:r>
            <a:r>
              <a:rPr lang="en-US" sz="4000" b="1" dirty="0" smtClean="0">
                <a:solidFill>
                  <a:schemeClr val="tx1"/>
                </a:solidFill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0" y="1143000"/>
            <a:ext cx="5080000" cy="5080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3951357"/>
            <a:ext cx="5029200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tx1"/>
                </a:solidFill>
              </a:rPr>
              <a:t>Tiene</a:t>
            </a:r>
            <a:r>
              <a:rPr lang="en-US" sz="4000" b="1" dirty="0" smtClean="0">
                <a:solidFill>
                  <a:schemeClr val="tx1"/>
                </a:solidFill>
              </a:rPr>
              <a:t> _______ </a:t>
            </a:r>
            <a:r>
              <a:rPr lang="en-US" sz="4000" b="1" dirty="0" err="1" smtClean="0">
                <a:solidFill>
                  <a:schemeClr val="tx1"/>
                </a:solidFill>
              </a:rPr>
              <a:t>años</a:t>
            </a:r>
            <a:r>
              <a:rPr lang="en-US" sz="4000" b="1" dirty="0" smtClean="0">
                <a:solidFill>
                  <a:schemeClr val="tx1"/>
                </a:solidFill>
              </a:rPr>
              <a:t>.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  <p:bldP spid="1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</a:t>
            </a:r>
            <a:r>
              <a:rPr lang="en-US" dirty="0" err="1" smtClean="0"/>
              <a:t>ómo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…?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Write a description of your favorite celebrity on the template provided, alongside a photograph or drawing of that person.</a:t>
            </a:r>
          </a:p>
          <a:p>
            <a:r>
              <a:rPr lang="en-US" dirty="0" smtClean="0"/>
              <a:t>Your descriptions should include the person’s:</a:t>
            </a:r>
          </a:p>
          <a:p>
            <a:pPr lvl="1"/>
            <a:r>
              <a:rPr lang="en-US" dirty="0" smtClean="0"/>
              <a:t>Occupation</a:t>
            </a:r>
          </a:p>
          <a:p>
            <a:pPr lvl="1"/>
            <a:r>
              <a:rPr lang="en-US" dirty="0" smtClean="0"/>
              <a:t>Age</a:t>
            </a:r>
          </a:p>
          <a:p>
            <a:pPr lvl="1"/>
            <a:r>
              <a:rPr lang="en-US" dirty="0" smtClean="0"/>
              <a:t>Birthday</a:t>
            </a:r>
          </a:p>
          <a:p>
            <a:pPr lvl="1"/>
            <a:r>
              <a:rPr lang="en-US" dirty="0" smtClean="0"/>
              <a:t>Physical characteristics</a:t>
            </a:r>
          </a:p>
          <a:p>
            <a:pPr lvl="1"/>
            <a:r>
              <a:rPr lang="en-US" dirty="0" smtClean="0"/>
              <a:t>Personality traits, including what the person is NOT like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rubio(a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/>
          <a:lstStyle/>
          <a:p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chica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rubia</a:t>
            </a:r>
            <a:r>
              <a:rPr lang="en-US" dirty="0" smtClean="0"/>
              <a:t>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</a:t>
            </a:r>
            <a:r>
              <a:rPr lang="en-US" dirty="0" err="1" smtClean="0"/>
              <a:t>rubio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482" y="1802673"/>
            <a:ext cx="24511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intelectual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Las personas </a:t>
            </a:r>
            <a:r>
              <a:rPr lang="en-US" dirty="0" err="1" smtClean="0">
                <a:solidFill>
                  <a:srgbClr val="FF0000"/>
                </a:solidFill>
              </a:rPr>
              <a:t>intelectuales</a:t>
            </a:r>
            <a:r>
              <a:rPr lang="en-US" dirty="0" smtClean="0"/>
              <a:t> </a:t>
            </a:r>
            <a:r>
              <a:rPr lang="en-US" dirty="0" err="1" smtClean="0"/>
              <a:t>leen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estudian</a:t>
            </a:r>
            <a:r>
              <a:rPr lang="en-US" dirty="0" smtClean="0"/>
              <a:t> mucho.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520333"/>
            <a:ext cx="3165593" cy="3813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serio(a</a:t>
            </a:r>
            <a:r>
              <a:rPr lang="en-US" dirty="0" smtClean="0"/>
              <a:t>)						</a:t>
            </a:r>
            <a:r>
              <a:rPr lang="en-US" dirty="0" err="1" smtClean="0"/>
              <a:t>tonto(a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								</a:t>
            </a:r>
            <a:r>
              <a:rPr lang="en-US" dirty="0" err="1" smtClean="0"/>
              <a:t>juguetón/juguetona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/>
          <a:lstStyle/>
          <a:p>
            <a:r>
              <a:rPr lang="en-US" dirty="0" err="1" smtClean="0"/>
              <a:t>Una</a:t>
            </a:r>
            <a:r>
              <a:rPr lang="en-US" dirty="0" smtClean="0"/>
              <a:t> persona </a:t>
            </a:r>
            <a:r>
              <a:rPr lang="en-US" dirty="0" err="1" smtClean="0">
                <a:solidFill>
                  <a:srgbClr val="FF0000"/>
                </a:solidFill>
              </a:rPr>
              <a:t>seria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FF"/>
                </a:solidFill>
              </a:rPr>
              <a:t>no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tonta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133600"/>
            <a:ext cx="3101237" cy="20622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068" y="2683252"/>
            <a:ext cx="3378200" cy="2400300"/>
          </a:xfrm>
          <a:prstGeom prst="rect">
            <a:avLst/>
          </a:prstGeom>
        </p:spPr>
      </p:pic>
      <p:sp>
        <p:nvSpPr>
          <p:cNvPr id="7" name="&quot;No&quot; Symbol 6"/>
          <p:cNvSpPr/>
          <p:nvPr/>
        </p:nvSpPr>
        <p:spPr>
          <a:xfrm>
            <a:off x="5391068" y="2362200"/>
            <a:ext cx="3378200" cy="2971800"/>
          </a:xfrm>
          <a:prstGeom prst="noSmoking">
            <a:avLst/>
          </a:prstGeom>
          <a:ln w="63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romántico(a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/>
          <a:lstStyle/>
          <a:p>
            <a:r>
              <a:rPr lang="en-US" dirty="0" smtClean="0"/>
              <a:t>A las personas </a:t>
            </a:r>
            <a:r>
              <a:rPr lang="en-US" dirty="0" err="1" smtClean="0">
                <a:solidFill>
                  <a:srgbClr val="FF0000"/>
                </a:solidFill>
              </a:rPr>
              <a:t>románticas</a:t>
            </a:r>
            <a:r>
              <a:rPr lang="en-US" dirty="0" smtClean="0"/>
              <a:t> les </a:t>
            </a:r>
            <a:r>
              <a:rPr lang="en-US" dirty="0" err="1" smtClean="0"/>
              <a:t>gustan</a:t>
            </a:r>
            <a:r>
              <a:rPr lang="en-US" dirty="0" smtClean="0"/>
              <a:t> las </a:t>
            </a:r>
            <a:r>
              <a:rPr lang="en-US" dirty="0" err="1" smtClean="0"/>
              <a:t>rosas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417638"/>
            <a:ext cx="4719479" cy="3779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alto(a</a:t>
            </a:r>
            <a:r>
              <a:rPr lang="en-US" dirty="0" smtClean="0"/>
              <a:t>)	 	</a:t>
            </a:r>
            <a:r>
              <a:rPr lang="en-US" dirty="0" err="1" smtClean="0"/>
              <a:t>bajo(a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683402"/>
            <a:ext cx="8229600" cy="944563"/>
          </a:xfrm>
        </p:spPr>
        <p:txBody>
          <a:bodyPr>
            <a:normAutofit fontScale="92500" lnSpcReduction="10000"/>
          </a:bodyPr>
          <a:lstStyle/>
          <a:p>
            <a:r>
              <a:rPr lang="es-ES_tradnl" dirty="0" smtClean="0"/>
              <a:t>Los jugadores de basquetbol son </a:t>
            </a:r>
            <a:r>
              <a:rPr lang="es-ES_tradnl" dirty="0" smtClean="0">
                <a:solidFill>
                  <a:srgbClr val="FF0000"/>
                </a:solidFill>
              </a:rPr>
              <a:t>altos</a:t>
            </a:r>
            <a:r>
              <a:rPr lang="es-ES_tradnl" dirty="0" smtClean="0"/>
              <a:t>, pero algunos son </a:t>
            </a:r>
            <a:r>
              <a:rPr lang="es-ES_tradnl" dirty="0" smtClean="0">
                <a:solidFill>
                  <a:srgbClr val="FF0000"/>
                </a:solidFill>
              </a:rPr>
              <a:t>bajos</a:t>
            </a:r>
            <a:r>
              <a:rPr lang="es-ES_tradnl" dirty="0" smtClean="0"/>
              <a:t>.</a:t>
            </a:r>
            <a:endParaRPr lang="es-ES_tradnl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143000"/>
            <a:ext cx="2956161" cy="4540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229600" cy="1143000"/>
          </a:xfrm>
        </p:spPr>
        <p:txBody>
          <a:bodyPr/>
          <a:lstStyle/>
          <a:p>
            <a:r>
              <a:rPr lang="en-US" dirty="0" err="1" smtClean="0"/>
              <a:t>tímido(a</a:t>
            </a:r>
            <a:r>
              <a:rPr lang="en-US" dirty="0" smtClean="0"/>
              <a:t>)			</a:t>
            </a:r>
            <a:r>
              <a:rPr lang="en-US" dirty="0" err="1" smtClean="0"/>
              <a:t>extrovertido(a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0"/>
            <a:ext cx="8229600" cy="944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Las personas </a:t>
            </a:r>
            <a:r>
              <a:rPr lang="en-US" dirty="0" err="1" smtClean="0">
                <a:solidFill>
                  <a:srgbClr val="FF0000"/>
                </a:solidFill>
              </a:rPr>
              <a:t>tímidas</a:t>
            </a:r>
            <a:r>
              <a:rPr lang="en-US" dirty="0" smtClean="0"/>
              <a:t> no </a:t>
            </a:r>
            <a:r>
              <a:rPr lang="en-US" dirty="0" err="1" smtClean="0"/>
              <a:t>hablan</a:t>
            </a:r>
            <a:r>
              <a:rPr lang="en-US" dirty="0" smtClean="0"/>
              <a:t> mucho; las personas </a:t>
            </a:r>
            <a:r>
              <a:rPr lang="en-US" dirty="0" err="1" smtClean="0">
                <a:solidFill>
                  <a:srgbClr val="FF0000"/>
                </a:solidFill>
              </a:rPr>
              <a:t>extrovertidas</a:t>
            </a:r>
            <a:r>
              <a:rPr lang="en-US" dirty="0" smtClean="0"/>
              <a:t> </a:t>
            </a:r>
            <a:r>
              <a:rPr lang="en-US" dirty="0" err="1" smtClean="0"/>
              <a:t>sí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905000"/>
            <a:ext cx="3289300" cy="2463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9655" y="1863027"/>
            <a:ext cx="2032000" cy="304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2647" y="1366652"/>
            <a:ext cx="2032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</TotalTime>
  <Words>720</Words>
  <Application>Microsoft Macintosh PowerPoint</Application>
  <PresentationFormat>On-screen Show (4:3)</PresentationFormat>
  <Paragraphs>140</Paragraphs>
  <Slides>36</Slides>
  <Notes>17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Adjetivos</vt:lpstr>
      <vt:lpstr>pelirrojo(a)</vt:lpstr>
      <vt:lpstr>moreno(a)</vt:lpstr>
      <vt:lpstr>rubio(a)</vt:lpstr>
      <vt:lpstr>intelectual</vt:lpstr>
      <vt:lpstr>serio(a)      tonto(a)         juguetón/juguetona</vt:lpstr>
      <vt:lpstr>romántico(a)</vt:lpstr>
      <vt:lpstr>alto(a)   bajo(a)</vt:lpstr>
      <vt:lpstr>tímido(a)   extrovertido(a)</vt:lpstr>
      <vt:lpstr>atlético(a) y  fuerte</vt:lpstr>
      <vt:lpstr>gracioso(a)</vt:lpstr>
      <vt:lpstr>guapo(a)</vt:lpstr>
      <vt:lpstr>perezoso(a)  trabajador(a)</vt:lpstr>
      <vt:lpstr>aburrido(a)  activo(a)</vt:lpstr>
      <vt:lpstr>antipático(a)  simpático(a)</vt:lpstr>
      <vt:lpstr>¿Cómo eres?</vt:lpstr>
      <vt:lpstr>¿Cómo es tu mejor amigo(a)? ¿Cómo es tu novio(a)?</vt:lpstr>
      <vt:lpstr>ocupaciones: </vt:lpstr>
      <vt:lpstr>¿Cómo es él?</vt:lpstr>
      <vt:lpstr>¿Cómo es ella?</vt:lpstr>
      <vt:lpstr>¿Cómo es ella?</vt:lpstr>
      <vt:lpstr>¿Cómo es él?</vt:lpstr>
      <vt:lpstr>¿Cómo es él?</vt:lpstr>
      <vt:lpstr>¿Cómo es ella?</vt:lpstr>
      <vt:lpstr>¿Cómo es ella?</vt:lpstr>
      <vt:lpstr>¿Cómo es ella?</vt:lpstr>
      <vt:lpstr>¿Cómo es él?</vt:lpstr>
      <vt:lpstr>¿Cómo es ella?</vt:lpstr>
      <vt:lpstr>¿Cómo es ella?</vt:lpstr>
      <vt:lpstr>¿Cómo es ella?</vt:lpstr>
      <vt:lpstr>¿Cómo es él?</vt:lpstr>
      <vt:lpstr>¿Cómo es él?</vt:lpstr>
      <vt:lpstr>¿Cómo es ella?</vt:lpstr>
      <vt:lpstr>¿Cómo es él?</vt:lpstr>
      <vt:lpstr>¿Cómo es ella?</vt:lpstr>
      <vt:lpstr>¿Cómo es…?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¿Cómo es…?</dc:title>
  <dc:creator>Benjamin Rush</dc:creator>
  <cp:lastModifiedBy>Benjamin Rush</cp:lastModifiedBy>
  <cp:revision>48</cp:revision>
  <dcterms:created xsi:type="dcterms:W3CDTF">2011-12-05T17:03:44Z</dcterms:created>
  <dcterms:modified xsi:type="dcterms:W3CDTF">2011-12-05T20:46:40Z</dcterms:modified>
</cp:coreProperties>
</file>